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7100888" cy="10233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595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C6E59-B9F5-4B2C-B2A4-ACFF73C1232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2725" y="9720263"/>
            <a:ext cx="3076575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EC600-F6AF-4B08-BE50-A55D46628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20695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A27D7-9EAD-40DD-86DA-41336D3FC8F7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5688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613" y="4924425"/>
            <a:ext cx="5681662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6575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D015B-A285-4DCB-8463-EDCC002931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51790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04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984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437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82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562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786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570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43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432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896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276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F3D3-B4B4-415A-B049-E245BDDAA4E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3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CF3D3-B4B4-415A-B049-E245BDDAA4E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FF1D5-5CA5-43DB-AD69-953A24ACD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44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288567" y="772357"/>
            <a:ext cx="991889" cy="2308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0" y="-252175"/>
            <a:ext cx="12192000" cy="7110175"/>
            <a:chOff x="0" y="-252175"/>
            <a:chExt cx="12192000" cy="7110175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72889"/>
            <a:stretch/>
          </p:blipFill>
          <p:spPr>
            <a:xfrm>
              <a:off x="0" y="5993394"/>
              <a:ext cx="12192000" cy="864606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240972" y="1028149"/>
              <a:ext cx="96665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 smtClean="0">
                  <a:solidFill>
                    <a:schemeClr val="accent1">
                      <a:lumMod val="50000"/>
                    </a:schemeClr>
                  </a:solidFill>
                </a:rPr>
                <a:t>ВСЕРОССИЙСКАЯ ЯРМАРКА ТРУДОУСТРОЙСТВА </a:t>
              </a:r>
              <a:r>
                <a:rPr lang="ru-RU" sz="3200" b="1" dirty="0" smtClean="0">
                  <a:solidFill>
                    <a:srgbClr val="C00000"/>
                  </a:solidFill>
                </a:rPr>
                <a:t>2024</a:t>
              </a:r>
              <a:endParaRPr lang="ru-RU" sz="3200" b="1" dirty="0">
                <a:solidFill>
                  <a:srgbClr val="C00000"/>
                </a:solidFill>
              </a:endParaRPr>
            </a:p>
          </p:txBody>
        </p:sp>
        <p:pic>
          <p:nvPicPr>
            <p:cNvPr id="1026" name="Picture 2" descr="http://rkhvastland.ru/img/2022/11/33_n1930188_big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151" y="-252175"/>
              <a:ext cx="3116326" cy="17529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vse-kabineti.ru/wp-content/uploads/2021/06/mintrud-0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1186" y="0"/>
              <a:ext cx="2274882" cy="11377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s://avatars.mds.yandex.net/i?id=7f02c1c601a957f7f05db4e0e81734f0b2d75137-5331420-images-thumbs&amp;n=13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99144" y="0"/>
              <a:ext cx="1678429" cy="11084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Рисунок 9" descr="герб"/>
            <p:cNvPicPr/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9887088" y="253095"/>
              <a:ext cx="544606" cy="661655"/>
            </a:xfrm>
            <a:prstGeom prst="rect">
              <a:avLst/>
            </a:prstGeom>
            <a:noFill/>
          </p:spPr>
        </p:pic>
      </p:grp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7734123"/>
              </p:ext>
            </p:extLst>
          </p:nvPr>
        </p:nvGraphicFramePr>
        <p:xfrm>
          <a:off x="190123" y="1566249"/>
          <a:ext cx="11775454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5454"/>
              </a:tblGrid>
              <a:tr h="4740253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Объявление для граждан, ищущих работу!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 АПРЕЛЯ 2024 ГОДА 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единый день для всех субъектов Российской Федерации запланировано проведение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федерального этапа Всероссийской ярмарки трудоустройства «Работа России. Время возможностей».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ярмарке трудоустройства примут участие работодатели Ордынского района Новосибирской области, которые проведут презентацию своих вакансий.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Для граждан, желающих принять участие в мероприятии, будет организована площадка для проведения ярмарки трудоустройства по адресу: Новосибирская область, Ордынский район, р.п.Ордынское,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пр-кт Ленина, 32а , Ордынский районный Дом культуры.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Время проведения ярмарки трудоустройства с 10-00 до 14-00 часов.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Для участия в ярмарке трудоустройства необходимо предварительно записаться по телефонам 22-232,22-687.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Кабинет для предварительной записи 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ГКУ Новосибирской области «Центр занятости населения Ордынского района» № 202,  № 209.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938087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11</Words>
  <Application>Microsoft Office PowerPoint</Application>
  <PresentationFormat>Произвольный</PresentationFormat>
  <Paragraphs>15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15</cp:revision>
  <cp:lastPrinted>2024-03-14T09:33:07Z</cp:lastPrinted>
  <dcterms:created xsi:type="dcterms:W3CDTF">2023-06-20T04:41:28Z</dcterms:created>
  <dcterms:modified xsi:type="dcterms:W3CDTF">2024-03-19T05:46:10Z</dcterms:modified>
</cp:coreProperties>
</file>