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8" r:id="rId9"/>
    <p:sldId id="269" r:id="rId10"/>
    <p:sldId id="270" r:id="rId11"/>
    <p:sldId id="27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7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CA574-AD39-4474-B23E-DF317ACAE5C5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FE08F-9799-4C1B-95BD-9D801F4A4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E08F-9799-4C1B-95BD-9D801F4A482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4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25DD-5325-4988-95A7-5AEA1BC19A8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539C-804D-4C4D-ACCE-0E980A3DB36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25DD-5325-4988-95A7-5AEA1BC19A8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539C-804D-4C4D-ACCE-0E980A3DB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25DD-5325-4988-95A7-5AEA1BC19A8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539C-804D-4C4D-ACCE-0E980A3DB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25DD-5325-4988-95A7-5AEA1BC19A8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539C-804D-4C4D-ACCE-0E980A3DB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25DD-5325-4988-95A7-5AEA1BC19A8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C34539C-804D-4C4D-ACCE-0E980A3DB36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25DD-5325-4988-95A7-5AEA1BC19A8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539C-804D-4C4D-ACCE-0E980A3DB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25DD-5325-4988-95A7-5AEA1BC19A8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539C-804D-4C4D-ACCE-0E980A3DB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25DD-5325-4988-95A7-5AEA1BC19A8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539C-804D-4C4D-ACCE-0E980A3DB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25DD-5325-4988-95A7-5AEA1BC19A8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539C-804D-4C4D-ACCE-0E980A3DB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25DD-5325-4988-95A7-5AEA1BC19A8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539C-804D-4C4D-ACCE-0E980A3DB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A25DD-5325-4988-95A7-5AEA1BC19A8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539C-804D-4C4D-ACCE-0E980A3DB3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EA25DD-5325-4988-95A7-5AEA1BC19A87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34539C-804D-4C4D-ACCE-0E980A3DB36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3" y="404664"/>
            <a:ext cx="7992887" cy="19442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b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Районный Конкурс </a:t>
            </a:r>
            <a:br>
              <a:rPr lang="ru-RU" sz="5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Социальная  Звезда»</a:t>
            </a:r>
            <a:endParaRPr lang="ru-RU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221088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МКУК Ордынская ЦБС Усть-Луковская      сельская библиотека </a:t>
            </a:r>
            <a:r>
              <a:rPr lang="ru-RU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Вергун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И.В.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2021г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Ксения активный представитель женского совета,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Советом 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ветеранов принимает участие в поздравлении </a:t>
            </a:r>
            <a:r>
              <a:rPr lang="ru-RU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юбиляров пенсионного возраста</a:t>
            </a:r>
            <a:endParaRPr lang="ru-RU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Библиотека\Desktop\ксюша\20210903_111732_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6447"/>
            <a:ext cx="2917824" cy="389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Библиотека\Desktop\ксюша\20210514_182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4"/>
            <a:ext cx="2725160" cy="363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Библиотека\Desktop\ксюша\20211027_1217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76" y="1484784"/>
            <a:ext cx="2934072" cy="39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927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86409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Ксюша принимает активное участие в соревнованиях клуба «Школа </a:t>
            </a:r>
            <a:r>
              <a:rPr lang="ru-RU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здоровья»</a:t>
            </a:r>
            <a:endParaRPr lang="ru-RU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Библиотека\Desktop\ксюша\20210305_174624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667408" cy="500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69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7704856" cy="1296144"/>
          </a:xfrm>
        </p:spPr>
        <p:txBody>
          <a:bodyPr>
            <a:normAutofit fontScale="62500" lnSpcReduction="20000"/>
          </a:bodyPr>
          <a:lstStyle/>
          <a:p>
            <a:pPr marL="137160" indent="0" algn="ctr">
              <a:buNone/>
            </a:pP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частвовала в конкурсе женсоветов Ордынского района  от Усть-Луковского женсовета в номинации  «</a:t>
            </a:r>
            <a:r>
              <a:rPr lang="ru-RU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Селяночка</a:t>
            </a:r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и выиграла памятные призы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Ксенья\Desktop\IMG-20201120-WA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3116203" cy="41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3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115212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4000" b="1" dirty="0" smtClean="0">
                <a:solidFill>
                  <a:srgbClr val="FFC000"/>
                </a:solidFill>
              </a:rPr>
              <a:t>  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260649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Благодарности участника </a:t>
            </a: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конкурса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Библиотека\Desktop\Грамоты Ксюша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18550"/>
            <a:ext cx="2801695" cy="38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Библиотека\Desktop\Грамоты Ксюша\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18549"/>
            <a:ext cx="2808312" cy="38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Библиотека\Desktop\Грамоты Ксюша\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82546"/>
            <a:ext cx="277498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363272" cy="10081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Библиотека\Desktop\ксюша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" y="2060848"/>
            <a:ext cx="2947511" cy="405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Библиотека\Desktop\ксюша\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68" y="2111305"/>
            <a:ext cx="2895153" cy="398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Библиотека\Desktop\ксюша\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70" y="2111305"/>
            <a:ext cx="2949059" cy="405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332656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таких людях, как Ксения </a:t>
            </a:r>
            <a:r>
              <a:rPr lang="ru-RU" sz="32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Бубенецкая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держится и процветает наше село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4" descr="C:\2021 библиотека\9мая\20210509_100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148572" cy="40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1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30100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/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Наша социальная звезда-</a:t>
            </a:r>
            <a:r>
              <a:rPr lang="ru-RU" sz="2400" dirty="0" err="1" smtClean="0">
                <a:solidFill>
                  <a:srgbClr val="FFC000"/>
                </a:solidFill>
              </a:rPr>
              <a:t>этоКсения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 err="1">
                <a:solidFill>
                  <a:srgbClr val="FFC000"/>
                </a:solidFill>
              </a:rPr>
              <a:t>Бубенецкая</a:t>
            </a:r>
            <a:r>
              <a:rPr lang="ru-RU" sz="2400" dirty="0">
                <a:solidFill>
                  <a:srgbClr val="FFC000"/>
                </a:solidFill>
              </a:rPr>
              <a:t> 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>
                <a:solidFill>
                  <a:srgbClr val="FFC000"/>
                </a:solidFill>
              </a:rPr>
              <a:t>человек очень активный и неравнодушный, веселый, добрый, </a:t>
            </a:r>
            <a:r>
              <a:rPr lang="ru-RU" sz="2400" dirty="0" err="1" smtClean="0">
                <a:solidFill>
                  <a:srgbClr val="FFC000"/>
                </a:solidFill>
              </a:rPr>
              <a:t>ответственный,готовый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sz="2400" dirty="0">
                <a:solidFill>
                  <a:srgbClr val="FFC000"/>
                </a:solidFill>
              </a:rPr>
              <a:t>прийти на помощь другим </a:t>
            </a:r>
            <a:br>
              <a:rPr lang="ru-RU" sz="2400" dirty="0">
                <a:solidFill>
                  <a:srgbClr val="FFC000"/>
                </a:solidFill>
              </a:rPr>
            </a:br>
            <a:endParaRPr lang="ru-RU" sz="2400" dirty="0"/>
          </a:p>
        </p:txBody>
      </p:sp>
      <p:pic>
        <p:nvPicPr>
          <p:cNvPr id="4" name="Picture 3" descr="C:\Users\Библиотека\Desktop\Новая папка\20210121_0954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80793"/>
            <a:ext cx="3600400" cy="480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47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093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  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2" y="3134805"/>
            <a:ext cx="2448272" cy="326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Библиотека\Desktop\Новая папка\IMG-20201212-WA0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41713"/>
            <a:ext cx="2615108" cy="348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Библиотека\Desktop\ксюша\20210206_1502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8680"/>
            <a:ext cx="39020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548680"/>
            <a:ext cx="7787207" cy="1368152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ru-RU" sz="4000" dirty="0" smtClean="0"/>
              <a:t> </a:t>
            </a:r>
            <a:r>
              <a:rPr lang="ru-RU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</a:t>
            </a:r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 принимает участие в </a:t>
            </a:r>
            <a:r>
              <a:rPr lang="ru-RU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социальной помощи  нуждающимся</a:t>
            </a:r>
            <a:endParaRPr lang="ru-RU" sz="1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5496611" cy="4122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6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7920880" cy="252028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Ксения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победитель  конкурса Социально значимых </a:t>
            </a:r>
            <a:r>
              <a:rPr lang="ru-RU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стартапов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«Территория общественных инициатив»   «Пусть не смолкает детский смех», победитель конкурса «Лучший участник ТОС а «Удача» 2020г,</a:t>
            </a:r>
          </a:p>
        </p:txBody>
      </p:sp>
      <p:pic>
        <p:nvPicPr>
          <p:cNvPr id="4099" name="Picture 3" descr="C:\Users\Библиотека\Desktop\Новая папка\IMG_20201028_215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96952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проекты\IMG-20200819-WA0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2736304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Библиотека\Desktop\ксюша\IMG-20211102-WA0048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943"/>
            <a:ext cx="2904659" cy="387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48680"/>
            <a:ext cx="7344816" cy="1008112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принимает активное участие 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всех мероприятиях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села и района 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Библиотека\Desktop\ксюша\20210221_1055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" y="1700808"/>
            <a:ext cx="460976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Библиотека\Desktop\ксюша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2978949"/>
            <a:ext cx="4536505" cy="340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1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C000"/>
                </a:solidFill>
                <a:effectLst/>
              </a:rPr>
              <a:t>Ксения Сергеевна организовала отряд волонтёрского движения «ДОБРОволец»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6146" name="Picture 2" descr="C:\Users\Библиотека\Desktop\ксюша\20210527_173401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067944" cy="425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Библиотека\Desktop\ксюша\20211020_1624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49" y="2852936"/>
            <a:ext cx="4837206" cy="362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85010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effectLst/>
              </a:rPr>
              <a:t> </a:t>
            </a:r>
            <a:r>
              <a:rPr lang="ru-RU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«Чистое село»</a:t>
            </a:r>
            <a:endParaRPr lang="ru-RU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Библиотека\Desktop\ксюша\IMG_20210424_140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506" y="2276872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Библиотека\Desktop\октябрь\20211027_1655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6333"/>
            <a:ext cx="3871979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Библиотека\Desktop\октябрь\20211027_1659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943987" cy="25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90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«Мы за здоровый образ жизни»</a:t>
            </a:r>
            <a:endParaRPr lang="ru-RU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Библиотека\Desktop\октябрь\20211020_1633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774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916</TotalTime>
  <Words>152</Words>
  <Application>Microsoft Office PowerPoint</Application>
  <PresentationFormat>Экран (4:3)</PresentationFormat>
  <Paragraphs>19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        Районный Конкурс  «Социальная  Звезда»</vt:lpstr>
      <vt:lpstr> Наша социальная звезда-этоКсения Бубенецкая  человек очень активный и неравнодушный, веселый, добрый, ответственный,готовый прийти на помощь другим  </vt:lpstr>
      <vt:lpstr>Презентация PowerPoint</vt:lpstr>
      <vt:lpstr>Презентация PowerPoint</vt:lpstr>
      <vt:lpstr>Презентация PowerPoint</vt:lpstr>
      <vt:lpstr>Презентация PowerPoint</vt:lpstr>
      <vt:lpstr>Ксения Сергеевна организовала отряд волонтёрского движения «ДОБРОволец»</vt:lpstr>
      <vt:lpstr> Акция «Чистое село»</vt:lpstr>
      <vt:lpstr>Акция «Мы за здоровый образ жизни»</vt:lpstr>
      <vt:lpstr>Ксения активный представитель женского совета, с Советом ветеранов принимает участие в поздравлении юбиляров пенсионного возраста</vt:lpstr>
      <vt:lpstr>Ксюша принимает активное участие в соревнованиях клуба «Школа здоровья»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«Удача» для ТОСа</dc:title>
  <dc:creator>ДК</dc:creator>
  <cp:lastModifiedBy>Библиотека</cp:lastModifiedBy>
  <cp:revision>130</cp:revision>
  <dcterms:created xsi:type="dcterms:W3CDTF">2020-11-26T06:06:38Z</dcterms:created>
  <dcterms:modified xsi:type="dcterms:W3CDTF">2021-11-11T07:52:57Z</dcterms:modified>
</cp:coreProperties>
</file>