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A574-AD39-4474-B23E-DF317ACAE5C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E08F-9799-4C1B-95BD-9D801F4A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E08F-9799-4C1B-95BD-9D801F4A48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Конкурс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 участник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ТОСа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Усть-Луковского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ТОС </a:t>
            </a: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«Удача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buNone/>
            </a:pP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7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45224"/>
            <a:ext cx="4320480" cy="58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Благодарности участника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0352"/>
            <a:ext cx="8075240" cy="666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государственного флага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Библиотека\Desktop\ира\i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480992" cy="51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5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43192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/>
              </a:rPr>
              <a:t>Акция Гвоздики для афганцев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42" name="Picture 2" descr="C:\Users\Библиотека\Desktop\ира\афг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543873" cy="49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3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573016"/>
            <a:ext cx="7128792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30352"/>
            <a:ext cx="7787208" cy="102644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масленицы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Библиотека\Desktop\ира\ма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3781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Библиотека\Desktop\ира\мас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5" y="1196752"/>
            <a:ext cx="3498726" cy="46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9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72808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Достижения </a:t>
            </a:r>
            <a:r>
              <a:rPr lang="ru-RU" sz="2800" dirty="0">
                <a:solidFill>
                  <a:srgbClr val="C00000"/>
                </a:solidFill>
              </a:rPr>
              <a:t>И</a:t>
            </a:r>
            <a:r>
              <a:rPr lang="ru-RU" sz="2800" dirty="0" smtClean="0">
                <a:solidFill>
                  <a:srgbClr val="C00000"/>
                </a:solidFill>
              </a:rPr>
              <a:t>рины </a:t>
            </a:r>
            <a:r>
              <a:rPr lang="ru-RU" sz="2800" dirty="0" err="1" smtClean="0">
                <a:solidFill>
                  <a:srgbClr val="C00000"/>
                </a:solidFill>
              </a:rPr>
              <a:t>Свибович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Библиотека\Desktop\ксюша\IMG-20211111-WA00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Библиотека\Desktop\ксюша\IMG-20211111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582144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6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869160"/>
            <a:ext cx="108012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3314" name="Picture 2" descr="C:\Users\Библиотека\Desktop\ксюша\IMG-20211111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734934" cy="49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Библиотека\Desktop\ксюша\IMG-20211111-WA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906180" cy="52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2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474840" cy="590469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Свибович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участник инициативной группы всех проектов, освоенных на территории нашего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человек, который относится ко всем поручениям и просьбам с большой ответственностью .</a:t>
            </a:r>
          </a:p>
          <a:p>
            <a:pPr marL="137160" indent="0">
              <a:buNone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Библиотека\Desktop\ира\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7444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7200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Участие в проектах «Жить здорово», «Волонтёрский форпост»</a:t>
            </a:r>
          </a:p>
          <a:p>
            <a:pPr marL="137160" indent="0">
              <a:buNone/>
            </a:pPr>
            <a:endParaRPr lang="ru-RU" sz="3200" dirty="0"/>
          </a:p>
        </p:txBody>
      </p:sp>
      <p:pic>
        <p:nvPicPr>
          <p:cNvPr id="2" name="Picture 2" descr="C:\Users\Библиотека\Desktop\ноябрь\20210721_172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9530"/>
            <a:ext cx="4309735" cy="323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Библиотека\Desktop\ноябрь\20210721_171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704856" cy="12961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активный участник проекта «Родной земли душа и память»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Библиотека\Desktop\ноябрь\20210821_121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582144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301208"/>
            <a:ext cx="2520280" cy="733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738408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Жить здорово»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Библиотека\Desktop\ксюша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654152" cy="48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80920" cy="93610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Анатольевна-возглавляет женсовет , который находится на территории нашего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ТОСа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Библиотека\Desktop\ноябрь\20210508_122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925763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Библиотека\Desktop\ксюша\IMG_5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55" y="2175682"/>
            <a:ext cx="4857633" cy="36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136815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 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Анавтольевна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принимает активное участие во всех мероприятиях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" name="Picture 3" descr="C:\Users\Библиотека\Desktop\ира\20211020_163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7" y="1700808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875823"/>
            <a:ext cx="5915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«Мы за здоровый образ жизни»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ксюша\20210126_1813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745353" cy="50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8194" name="Picture 2" descr="C:\Users\Библиотека\Desktop\ксюш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175809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2068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«Бессмертный полк»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601</TotalTime>
  <Words>118</Words>
  <Application>Microsoft Office PowerPoint</Application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Благодарности участника конкурса</vt:lpstr>
      <vt:lpstr>Акция Гвоздики для афганцев</vt:lpstr>
      <vt:lpstr>Презентация PowerPoint</vt:lpstr>
      <vt:lpstr>Достижения Ирины Свибович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«Удача» для ТОСа</dc:title>
  <dc:creator>ДК</dc:creator>
  <cp:lastModifiedBy>Библиотека</cp:lastModifiedBy>
  <cp:revision>122</cp:revision>
  <dcterms:created xsi:type="dcterms:W3CDTF">2020-11-26T06:06:38Z</dcterms:created>
  <dcterms:modified xsi:type="dcterms:W3CDTF">2021-11-11T15:09:02Z</dcterms:modified>
</cp:coreProperties>
</file>